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801" r:id="rId2"/>
    <p:sldId id="803" r:id="rId3"/>
    <p:sldId id="804" r:id="rId4"/>
    <p:sldId id="807" r:id="rId5"/>
    <p:sldId id="805" r:id="rId6"/>
  </p:sldIdLst>
  <p:sldSz cx="9144000" cy="6858000" type="screen4x3"/>
  <p:notesSz cx="7102475" cy="10233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93A5810-5889-2E50-2527-23C04AAE10D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(364)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A48EDA-BA11-E7CD-72A4-24B5BFD167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6/21/2023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A88692-3F5F-104F-F19A-2BCB9EDFB7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Richard Lidh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13769E-EB9D-22C3-0905-519A6FC9B35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725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21E46-3D46-4169-805A-F69F5CA8A380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27607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Class – The Life Of Christ (364)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6/21/2023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4425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Richard Lidh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B6880-8BD1-430C-A15D-DECBA0476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8754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55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96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3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15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69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41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1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7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9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5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4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96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E7FE0CC-2EC6-8ADB-87E2-32965C28D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24370"/>
            <a:ext cx="64008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June 21, 2023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2CB58-CD97-1FF5-FE69-1C7D3523B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56139"/>
            <a:ext cx="8229600" cy="1369606"/>
          </a:xfrm>
        </p:spPr>
        <p:txBody>
          <a:bodyPr>
            <a:spAutoFit/>
          </a:bodyPr>
          <a:lstStyle/>
          <a:p>
            <a:r>
              <a:rPr lang="en-US" u="sng" dirty="0">
                <a:solidFill>
                  <a:schemeClr val="bg1"/>
                </a:solidFill>
              </a:rPr>
              <a:t>Lesson Twenty-Five</a:t>
            </a:r>
            <a:r>
              <a:rPr lang="en-US" dirty="0">
                <a:solidFill>
                  <a:schemeClr val="bg1"/>
                </a:solidFill>
              </a:rPr>
              <a:t>: The Last Week of the Life of Jesus –VII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53F367-595B-ED6B-ABBF-5295A6B2A46B}"/>
              </a:ext>
            </a:extLst>
          </p:cNvPr>
          <p:cNvSpPr txBox="1"/>
          <p:nvPr/>
        </p:nvSpPr>
        <p:spPr>
          <a:xfrm>
            <a:off x="3287834" y="488073"/>
            <a:ext cx="25683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84825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E8EC751-157C-B3AF-3062-9D10A2153C7F}"/>
              </a:ext>
            </a:extLst>
          </p:cNvPr>
          <p:cNvSpPr txBox="1"/>
          <p:nvPr/>
        </p:nvSpPr>
        <p:spPr>
          <a:xfrm>
            <a:off x="141402" y="273626"/>
            <a:ext cx="888005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Tahoma" panose="020B0604030504040204" pitchFamily="34" charset="0"/>
                <a:cs typeface="Times New Roman" panose="02020603050405020304" pitchFamily="18" charset="0"/>
              </a:rPr>
              <a:t>The Second Stage of the Roman Trial: Jesus Before Herod Antipas (Luke 23:6-12)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868ADAD-06AC-5B75-0AB8-8D5CA91D9D1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4261" y="1750137"/>
            <a:ext cx="8282539" cy="1744067"/>
          </a:xfrm>
        </p:spPr>
        <p:txBody>
          <a:bodyPr>
            <a:spAutoFit/>
          </a:bodyPr>
          <a:lstStyle/>
          <a:p>
            <a:pPr marL="519113" lvl="1" indent="-519113">
              <a:buClr>
                <a:schemeClr val="tx1"/>
              </a:buClr>
              <a:buSzPct val="100000"/>
              <a:buFont typeface="+mj-lt"/>
              <a:buAutoNum type="arabicPeriod" startAt="7"/>
            </a:pPr>
            <a:r>
              <a:rPr lang="en-US" sz="2600" dirty="0"/>
              <a:t>Why was Jesus sent to Herod? What was Herod’s reaction on seeing Him? Why?</a:t>
            </a:r>
          </a:p>
          <a:p>
            <a:pPr marL="519113" lvl="1" indent="-519113">
              <a:buClr>
                <a:schemeClr val="tx1"/>
              </a:buClr>
              <a:buSzPct val="100000"/>
              <a:buFont typeface="+mj-lt"/>
              <a:buAutoNum type="arabicPeriod" startAt="7"/>
            </a:pPr>
            <a:r>
              <a:rPr lang="en-US" sz="2600" dirty="0"/>
              <a:t>What was Jesus’ reaction to Herod’s questioning? As a result, what did Herod and his men of war do with Jesus?</a:t>
            </a:r>
          </a:p>
        </p:txBody>
      </p:sp>
    </p:spTree>
    <p:extLst>
      <p:ext uri="{BB962C8B-B14F-4D97-AF65-F5344CB8AC3E}">
        <p14:creationId xmlns:p14="http://schemas.microsoft.com/office/powerpoint/2010/main" val="194271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4F83CB5-CBF6-20C7-A8C8-AACA5F243708}"/>
              </a:ext>
            </a:extLst>
          </p:cNvPr>
          <p:cNvSpPr txBox="1"/>
          <p:nvPr/>
        </p:nvSpPr>
        <p:spPr>
          <a:xfrm>
            <a:off x="160255" y="185162"/>
            <a:ext cx="883291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Tahoma" panose="020B0604030504040204" pitchFamily="34" charset="0"/>
                <a:cs typeface="Times New Roman" panose="02020603050405020304" pitchFamily="18" charset="0"/>
              </a:rPr>
              <a:t>The Third Stage of the Roman Trial: Pilate Reluctantly Sentences Jesus to Crucifixion (Matthew 27:15-30; Mark 15:6-19;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Tahoma" panose="020B0604030504040204" pitchFamily="34" charset="0"/>
                <a:cs typeface="Times New Roman" panose="02020603050405020304" pitchFamily="18" charset="0"/>
              </a:rPr>
              <a:t>Luke 23:13-25; John 18:39 - 19:16)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99571D7-27A9-452E-4FF7-C5676D21FE7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72283" y="2296890"/>
            <a:ext cx="8579484" cy="4462760"/>
          </a:xfrm>
        </p:spPr>
        <p:txBody>
          <a:bodyPr wrap="square">
            <a:spAutoFit/>
          </a:bodyPr>
          <a:lstStyle/>
          <a:p>
            <a:pPr marL="514350" lvl="0" indent="-51435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+mj-lt"/>
              <a:buAutoNum type="arabicPeriod" startAt="9"/>
            </a:pPr>
            <a:r>
              <a:rPr lang="en-US" dirty="0"/>
              <a:t>What practice, in relation to prisoners, took place at the Passover?</a:t>
            </a:r>
          </a:p>
          <a:p>
            <a:pPr marL="514350" lvl="0" indent="-51435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+mj-lt"/>
              <a:buAutoNum type="arabicPeriod" startAt="9"/>
            </a:pPr>
            <a:r>
              <a:rPr lang="en-US" dirty="0"/>
              <a:t>Who was Barabbas?</a:t>
            </a:r>
          </a:p>
          <a:p>
            <a:pPr marL="514350" lvl="0" indent="-51435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+mj-lt"/>
              <a:buAutoNum type="arabicPeriod" startAt="9"/>
            </a:pPr>
            <a:r>
              <a:rPr lang="en-US" dirty="0"/>
              <a:t>What was the response of the mob when Pilate asked them if he should release Jesus?</a:t>
            </a:r>
          </a:p>
          <a:p>
            <a:pPr marL="514350" lvl="0" indent="-51435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+mj-lt"/>
              <a:buAutoNum type="arabicPeriod" startAt="9"/>
            </a:pPr>
            <a:r>
              <a:rPr lang="en-US" dirty="0"/>
              <a:t>What warning had Pilate’s wife given him concerning Jesus?</a:t>
            </a:r>
          </a:p>
          <a:p>
            <a:pPr marL="514350" lvl="0" indent="-51435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+mj-lt"/>
              <a:buAutoNum type="arabicPeriod" startAt="9"/>
            </a:pPr>
            <a:r>
              <a:rPr lang="en-US" dirty="0"/>
              <a:t>Even though Pilate had “washed his hands” of the matter, what did he allow to be done with Jesus?</a:t>
            </a:r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+mj-lt"/>
              <a:buAutoNum type="arabicPeriod" startAt="9"/>
            </a:pPr>
            <a:r>
              <a:rPr lang="en-US" dirty="0"/>
              <a:t>What did the soldiers do to Jesus before they led Him away to be crucified?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0691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46627D3-AEB8-8911-0822-D23610B80AA6}"/>
              </a:ext>
            </a:extLst>
          </p:cNvPr>
          <p:cNvSpPr txBox="1"/>
          <p:nvPr/>
        </p:nvSpPr>
        <p:spPr>
          <a:xfrm>
            <a:off x="169682" y="242442"/>
            <a:ext cx="880463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spc="30" dirty="0">
                <a:effectLst/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The Remorse and Suicide of Judas</a:t>
            </a:r>
            <a:br>
              <a:rPr lang="en-US" sz="3200" b="1" spc="30" dirty="0">
                <a:effectLst/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sz="3200" b="1" spc="30" dirty="0">
                <a:effectLst/>
                <a:latin typeface="+mj-lt"/>
                <a:ea typeface="Tahoma" panose="020B0604030504040204" pitchFamily="34" charset="0"/>
                <a:cs typeface="Times New Roman" panose="02020603050405020304" pitchFamily="18" charset="0"/>
              </a:rPr>
              <a:t>(Matthew 27:3-10; Acts 1:18-19)</a:t>
            </a:r>
            <a:endParaRPr lang="en-US" sz="3200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250946-D7E2-DF5E-8B54-D56A048E5206}"/>
              </a:ext>
            </a:extLst>
          </p:cNvPr>
          <p:cNvSpPr txBox="1"/>
          <p:nvPr/>
        </p:nvSpPr>
        <p:spPr>
          <a:xfrm>
            <a:off x="377071" y="1834290"/>
            <a:ext cx="8408709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9113" marR="228600" lvl="0" indent="-519113" fontAlgn="base">
              <a:spcAft>
                <a:spcPts val="1200"/>
              </a:spcAft>
              <a:buClr>
                <a:schemeClr val="tx1"/>
              </a:buClr>
              <a:buSzPct val="100000"/>
              <a:buFont typeface="+mj-lt"/>
              <a:buAutoNum type="arabicPeriod" startAt="15"/>
            </a:pPr>
            <a:r>
              <a:rPr lang="en-US" sz="2600" u="none" strike="noStrike" spc="35" dirty="0">
                <a:solidFill>
                  <a:srgbClr val="000000"/>
                </a:solidFill>
                <a:effectLst/>
                <a:ea typeface="Garamond" panose="02020404030301010803" pitchFamily="18" charset="0"/>
              </a:rPr>
              <a:t>Upon seeing that Jesus was condemned to die, what did Judas do?</a:t>
            </a:r>
          </a:p>
          <a:p>
            <a:pPr marL="519113" marR="228600" lvl="0" indent="-519113" fontAlgn="base">
              <a:spcAft>
                <a:spcPts val="1200"/>
              </a:spcAft>
              <a:buClr>
                <a:schemeClr val="tx1"/>
              </a:buClr>
              <a:buSzPct val="100000"/>
              <a:buFont typeface="+mj-lt"/>
              <a:buAutoNum type="arabicPeriod" startAt="15"/>
            </a:pPr>
            <a:r>
              <a:rPr lang="en-US" sz="2600" spc="35" dirty="0">
                <a:solidFill>
                  <a:srgbClr val="000000"/>
                </a:solidFill>
                <a:effectLst/>
                <a:ea typeface="Garamond" panose="02020404030301010803" pitchFamily="18" charset="0"/>
                <a:cs typeface="Times New Roman" panose="02020603050405020304" pitchFamily="18" charset="0"/>
              </a:rPr>
              <a:t>What was done with the money Judas had been given to betray Jesus?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7282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D5473A1-4651-63D4-15D1-CD60A886F430}"/>
              </a:ext>
            </a:extLst>
          </p:cNvPr>
          <p:cNvSpPr txBox="1"/>
          <p:nvPr/>
        </p:nvSpPr>
        <p:spPr>
          <a:xfrm>
            <a:off x="169682" y="198209"/>
            <a:ext cx="881406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Tahoma" panose="020B0604030504040204" pitchFamily="34" charset="0"/>
                <a:cs typeface="Times New Roman" panose="02020603050405020304" pitchFamily="18" charset="0"/>
              </a:rPr>
              <a:t>On the Way to the Cross (Matthew 27:31-34; Mark 15:20-23; Luke 23:26-33; John 19:17)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98772A-E9AE-5BEF-C620-A197E73ED5A9}"/>
              </a:ext>
            </a:extLst>
          </p:cNvPr>
          <p:cNvSpPr txBox="1"/>
          <p:nvPr/>
        </p:nvSpPr>
        <p:spPr>
          <a:xfrm>
            <a:off x="169681" y="1753974"/>
            <a:ext cx="8814061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228600" lvl="0" indent="-51435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100000"/>
              <a:buFont typeface="+mj-lt"/>
              <a:buAutoNum type="arabicPeriod" startAt="17"/>
              <a:tabLst>
                <a:tab pos="228600" algn="l"/>
              </a:tabLst>
              <a:defRPr/>
            </a:pPr>
            <a:r>
              <a:rPr kumimoji="0" lang="en-US" sz="2600" b="0" i="0" u="none" strike="noStrike" kern="1200" cap="none" spc="2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erpetua"/>
                <a:ea typeface="Garamond" panose="02020404030301010803" pitchFamily="18" charset="0"/>
                <a:cs typeface="+mn-cs"/>
              </a:rPr>
              <a:t>Who was compelled to carry the cross of Jesus? Why?</a:t>
            </a:r>
            <a:endParaRPr kumimoji="0" lang="en-US" sz="2600" b="0" i="0" u="none" strike="noStrike" kern="1200" cap="none" spc="3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erpetua"/>
              <a:ea typeface="Garamond" panose="02020404030301010803" pitchFamily="18" charset="0"/>
              <a:cs typeface="+mn-cs"/>
            </a:endParaRPr>
          </a:p>
          <a:p>
            <a:pPr marL="514350" marR="228600" lvl="0" indent="-51435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100000"/>
              <a:buFont typeface="+mj-lt"/>
              <a:buAutoNum type="arabicPeriod" startAt="17"/>
              <a:tabLst>
                <a:tab pos="228600" algn="l"/>
              </a:tabLst>
              <a:defRPr/>
            </a:pPr>
            <a:r>
              <a:rPr kumimoji="0" lang="en-US" sz="2600" b="0" i="0" u="none" strike="noStrike" kern="1200" cap="none" spc="3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erpetua"/>
                <a:ea typeface="Garamond" panose="02020404030301010803" pitchFamily="18" charset="0"/>
                <a:cs typeface="+mn-cs"/>
              </a:rPr>
              <a:t>Who followed Jesus as He made His way to Calvary? What did He say to them?</a:t>
            </a:r>
            <a:endParaRPr kumimoji="0" lang="en-US" sz="2600" b="0" i="0" u="none" strike="noStrike" kern="1200" cap="none" spc="3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erpetua"/>
              <a:ea typeface="Garamond" panose="02020404030301010803" pitchFamily="18" charset="0"/>
              <a:cs typeface="+mn-cs"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eriod" startAt="17"/>
              <a:tabLst/>
              <a:defRPr/>
            </a:pPr>
            <a:r>
              <a:rPr kumimoji="0" lang="en-US" sz="2600" b="0" i="0" u="none" strike="noStrike" kern="1200" cap="none" spc="3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erpetua"/>
                <a:ea typeface="Garamond" panose="02020404030301010803" pitchFamily="18" charset="0"/>
                <a:cs typeface="Times New Roman" panose="02020603050405020304" pitchFamily="18" charset="0"/>
              </a:rPr>
              <a:t>What happened when Jesus arrived at Golgotha?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erpet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114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289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Franklin Gothic Book</vt:lpstr>
      <vt:lpstr>Perpetua</vt:lpstr>
      <vt:lpstr>Wingdings 2</vt:lpstr>
      <vt:lpstr>Theme10</vt:lpstr>
      <vt:lpstr>Lesson Twenty-Five: The Last Week of the Life of Jesus –VII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(6-21-23)</dc:title>
  <dc:creator>Richard Lidh</dc:creator>
  <cp:lastModifiedBy>Richard Lidh</cp:lastModifiedBy>
  <cp:revision>14</cp:revision>
  <cp:lastPrinted>2023-07-16T14:36:40Z</cp:lastPrinted>
  <dcterms:created xsi:type="dcterms:W3CDTF">2023-06-14T23:25:38Z</dcterms:created>
  <dcterms:modified xsi:type="dcterms:W3CDTF">2023-07-16T14:36:58Z</dcterms:modified>
</cp:coreProperties>
</file>